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3" r:id="rId5"/>
    <p:sldId id="262" r:id="rId6"/>
    <p:sldId id="261" r:id="rId7"/>
    <p:sldId id="260" r:id="rId8"/>
    <p:sldId id="258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70" d="100"/>
          <a:sy n="70" d="100"/>
        </p:scale>
        <p:origin x="39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E8B6-03B9-407F-825B-5DB17BC9AC48}" type="datetimeFigureOut">
              <a:rPr lang="da-DK" smtClean="0"/>
              <a:t>19-11-2014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4B92-2177-4569-B879-9197044CF9C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347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E8B6-03B9-407F-825B-5DB17BC9AC48}" type="datetimeFigureOut">
              <a:rPr lang="da-DK" smtClean="0"/>
              <a:t>19-11-2014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4B92-2177-4569-B879-9197044CF9C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0079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E8B6-03B9-407F-825B-5DB17BC9AC48}" type="datetimeFigureOut">
              <a:rPr lang="da-DK" smtClean="0"/>
              <a:t>19-11-2014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4B92-2177-4569-B879-9197044CF9C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735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E8B6-03B9-407F-825B-5DB17BC9AC48}" type="datetimeFigureOut">
              <a:rPr lang="da-DK" smtClean="0"/>
              <a:t>19-11-2014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4B92-2177-4569-B879-9197044CF9C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315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E8B6-03B9-407F-825B-5DB17BC9AC48}" type="datetimeFigureOut">
              <a:rPr lang="da-DK" smtClean="0"/>
              <a:t>19-11-2014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4B92-2177-4569-B879-9197044CF9C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586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E8B6-03B9-407F-825B-5DB17BC9AC48}" type="datetimeFigureOut">
              <a:rPr lang="da-DK" smtClean="0"/>
              <a:t>19-11-2014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4B92-2177-4569-B879-9197044CF9C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1552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E8B6-03B9-407F-825B-5DB17BC9AC48}" type="datetimeFigureOut">
              <a:rPr lang="da-DK" smtClean="0"/>
              <a:t>19-11-2014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4B92-2177-4569-B879-9197044CF9C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748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E8B6-03B9-407F-825B-5DB17BC9AC48}" type="datetimeFigureOut">
              <a:rPr lang="da-DK" smtClean="0"/>
              <a:t>19-11-2014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4B92-2177-4569-B879-9197044CF9C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618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E8B6-03B9-407F-825B-5DB17BC9AC48}" type="datetimeFigureOut">
              <a:rPr lang="da-DK" smtClean="0"/>
              <a:t>19-11-2014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4B92-2177-4569-B879-9197044CF9C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676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E8B6-03B9-407F-825B-5DB17BC9AC48}" type="datetimeFigureOut">
              <a:rPr lang="da-DK" smtClean="0"/>
              <a:t>19-11-2014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4B92-2177-4569-B879-9197044CF9C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8535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E8B6-03B9-407F-825B-5DB17BC9AC48}" type="datetimeFigureOut">
              <a:rPr lang="da-DK" smtClean="0"/>
              <a:t>19-11-2014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4B92-2177-4569-B879-9197044CF9C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989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2E8B6-03B9-407F-825B-5DB17BC9AC48}" type="datetimeFigureOut">
              <a:rPr lang="da-DK" smtClean="0"/>
              <a:t>19-11-2014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84B92-2177-4569-B879-9197044CF9C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10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vstudio/ms173171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vstudio/bb882516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allback_(computer_science)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ms173173(v=vs.100)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vstudio/bb397687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aa691305(v=vs.71).aspx" TargetMode="External"/><Relationship Id="rId2" Type="http://schemas.openxmlformats.org/officeDocument/2006/relationships/hyperlink" Target="http://stackoverflow.com/questions/886822/what-is-a-method-group-in-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orm-9780596516109-03-09.aspx" TargetMode="External"/><Relationship Id="rId2" Type="http://schemas.openxmlformats.org/officeDocument/2006/relationships/hyperlink" Target="http://msdn.microsoft.com/en-us/library/vstudio/bb882516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Delegates, anonymous functions and lambda expressions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0376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Delegates, what is …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type that defines a method signature</a:t>
            </a:r>
          </a:p>
          <a:p>
            <a:pPr lvl="1"/>
            <a:r>
              <a:rPr lang="da-DK" dirty="0">
                <a:hlinkClick r:id="rId2"/>
              </a:rPr>
              <a:t>http://msdn.microsoft.com/en-us/library/vstudio/ms173171.aspx</a:t>
            </a:r>
            <a:endParaRPr lang="en-US" dirty="0" smtClean="0"/>
          </a:p>
          <a:p>
            <a:r>
              <a:rPr lang="en-US" dirty="0" smtClean="0"/>
              <a:t>Pointer to a function</a:t>
            </a:r>
          </a:p>
          <a:p>
            <a:r>
              <a:rPr lang="en-US" dirty="0" smtClean="0"/>
              <a:t>Type safe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Public delegate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smtClean="0"/>
              <a:t>De</a:t>
            </a:r>
            <a:r>
              <a:rPr lang="en-US" dirty="0" smtClean="0"/>
              <a:t>l(String text)</a:t>
            </a:r>
          </a:p>
          <a:p>
            <a:pPr lvl="2"/>
            <a:r>
              <a:rPr lang="en-US" dirty="0" smtClean="0"/>
              <a:t>The name of this delegate id </a:t>
            </a:r>
            <a:r>
              <a:rPr lang="en-US" i="1" dirty="0" smtClean="0"/>
              <a:t>Del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Instances of this delegate must be methods with one parameter of type String + return an int.</a:t>
            </a:r>
          </a:p>
          <a:p>
            <a:endParaRPr lang="en-US" dirty="0"/>
          </a:p>
          <a:p>
            <a:r>
              <a:rPr lang="da-DK" dirty="0" smtClean="0">
                <a:hlinkClick r:id="rId2"/>
              </a:rPr>
              <a:t>http://msdn.microsoft.com/en-us/library/vstudio/ms173171.aspx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33364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evolution of delegates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C# 1.0</a:t>
            </a:r>
          </a:p>
          <a:p>
            <a:pPr lvl="1"/>
            <a:r>
              <a:rPr lang="en-US" dirty="0" smtClean="0"/>
              <a:t>Delegates must be assigned to a </a:t>
            </a:r>
            <a:r>
              <a:rPr lang="en-US" b="1" dirty="0" smtClean="0"/>
              <a:t>named</a:t>
            </a:r>
            <a:r>
              <a:rPr lang="en-US" dirty="0" smtClean="0"/>
              <a:t> method</a:t>
            </a:r>
          </a:p>
          <a:p>
            <a:r>
              <a:rPr lang="en-US" dirty="0" smtClean="0"/>
              <a:t>C# 2.0</a:t>
            </a:r>
          </a:p>
          <a:p>
            <a:pPr lvl="1"/>
            <a:r>
              <a:rPr lang="en-US" dirty="0" smtClean="0"/>
              <a:t>Delegates can be assigned to an </a:t>
            </a:r>
            <a:r>
              <a:rPr lang="en-US" b="1" dirty="0" smtClean="0"/>
              <a:t>anonymous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Inline function</a:t>
            </a:r>
          </a:p>
          <a:p>
            <a:r>
              <a:rPr lang="en-US" dirty="0" smtClean="0"/>
              <a:t>C# 3.0</a:t>
            </a:r>
          </a:p>
          <a:p>
            <a:pPr lvl="1"/>
            <a:r>
              <a:rPr lang="en-US" dirty="0" smtClean="0"/>
              <a:t>Delegates can be assigned to a </a:t>
            </a:r>
            <a:r>
              <a:rPr lang="en-US" b="1" dirty="0" smtClean="0"/>
              <a:t>lambda expression</a:t>
            </a:r>
          </a:p>
          <a:p>
            <a:pPr lvl="1"/>
            <a:r>
              <a:rPr lang="en-US" dirty="0" smtClean="0"/>
              <a:t>… a special kind of anonymous function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da-DK" dirty="0" smtClean="0">
                <a:hlinkClick r:id="rId2"/>
              </a:rPr>
              <a:t>http://msdn.microsoft.com/en-us/library/vstudio/bb882516.aspx</a:t>
            </a:r>
            <a:endParaRPr lang="da-DK" dirty="0" smtClean="0"/>
          </a:p>
          <a:p>
            <a:pPr lvl="1"/>
            <a:r>
              <a:rPr lang="en-US" dirty="0" err="1" smtClean="0"/>
              <a:t>LambdasEtc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CsVersion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7774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Callback methods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callback methods is a methods that is passed as a parameter to another method.</a:t>
            </a:r>
          </a:p>
          <a:p>
            <a:r>
              <a:rPr lang="en-US" dirty="0" smtClean="0"/>
              <a:t>This other method can then call the callback method when needed.</a:t>
            </a:r>
          </a:p>
          <a:p>
            <a:r>
              <a:rPr lang="en-US" dirty="0" smtClean="0"/>
              <a:t>Delegates are used for type safe callback methods</a:t>
            </a:r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err="1" smtClean="0"/>
              <a:t>LambdasEtc</a:t>
            </a:r>
            <a:r>
              <a:rPr lang="en-US" dirty="0" smtClean="0"/>
              <a:t> -&gt; </a:t>
            </a:r>
            <a:r>
              <a:rPr lang="en-US" dirty="0" err="1" smtClean="0"/>
              <a:t>Program.cs</a:t>
            </a:r>
            <a:r>
              <a:rPr lang="en-US" dirty="0" smtClean="0"/>
              <a:t> -&gt; </a:t>
            </a:r>
            <a:r>
              <a:rPr lang="en-US" dirty="0" err="1" smtClean="0"/>
              <a:t>SomeMethodUsingCallbacks</a:t>
            </a:r>
            <a:endParaRPr lang="en-US" dirty="0" smtClean="0"/>
          </a:p>
          <a:p>
            <a:pPr lvl="1"/>
            <a:r>
              <a:rPr lang="en-US" dirty="0" err="1" smtClean="0"/>
              <a:t>ThreadWithCallback</a:t>
            </a:r>
            <a:endParaRPr lang="en-US" dirty="0"/>
          </a:p>
          <a:p>
            <a:r>
              <a:rPr lang="en-US" dirty="0" smtClean="0"/>
              <a:t>Source</a:t>
            </a:r>
            <a:endParaRPr lang="en-US" dirty="0"/>
          </a:p>
          <a:p>
            <a:pPr lvl="1"/>
            <a:r>
              <a:rPr lang="da-DK" dirty="0">
                <a:hlinkClick r:id="rId2"/>
              </a:rPr>
              <a:t>http://en.wikipedia.org/wiki/Callback_%28computer_science%29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8965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delegates instead of interfaces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>
                <a:hlinkClick r:id="rId2"/>
              </a:rPr>
              <a:t>http://msdn.microsoft.com/en-us/library/ms173173(v=vs.100).aspx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05627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Lambda expressions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Expression lambdas, general syntax</a:t>
            </a:r>
          </a:p>
          <a:p>
            <a:pPr lvl="1"/>
            <a:r>
              <a:rPr lang="en-US" dirty="0" smtClean="0"/>
              <a:t>(input parameters) =&gt; expression</a:t>
            </a:r>
          </a:p>
          <a:p>
            <a:pPr lvl="1"/>
            <a:r>
              <a:rPr lang="en-US" dirty="0" smtClean="0"/>
              <a:t>Examples</a:t>
            </a:r>
          </a:p>
          <a:p>
            <a:pPr lvl="2"/>
            <a:r>
              <a:rPr lang="en-US" dirty="0" smtClean="0"/>
              <a:t>() =&gt; </a:t>
            </a:r>
            <a:r>
              <a:rPr lang="en-US" dirty="0" err="1" smtClean="0"/>
              <a:t>someMethod</a:t>
            </a:r>
            <a:r>
              <a:rPr lang="en-US" dirty="0" smtClean="0"/>
              <a:t>(); 		// </a:t>
            </a:r>
            <a:r>
              <a:rPr lang="en-US" dirty="0" smtClean="0"/>
              <a:t>no </a:t>
            </a:r>
            <a:r>
              <a:rPr lang="en-US" dirty="0" smtClean="0"/>
              <a:t>parameters</a:t>
            </a:r>
          </a:p>
          <a:p>
            <a:pPr lvl="2"/>
            <a:r>
              <a:rPr lang="en-US" dirty="0" smtClean="0"/>
              <a:t>(x) =&gt; x * x; 			// one parameter</a:t>
            </a:r>
          </a:p>
          <a:p>
            <a:pPr lvl="2"/>
            <a:r>
              <a:rPr lang="en-US" dirty="0" smtClean="0"/>
              <a:t>(x, y) =&gt; x + y; 			// two parameters</a:t>
            </a:r>
          </a:p>
          <a:p>
            <a:pPr lvl="2"/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x, String </a:t>
            </a:r>
            <a:r>
              <a:rPr lang="en-US" dirty="0" err="1" smtClean="0"/>
              <a:t>str</a:t>
            </a:r>
            <a:r>
              <a:rPr lang="en-US" dirty="0" smtClean="0"/>
              <a:t>) =&gt; </a:t>
            </a:r>
            <a:r>
              <a:rPr lang="en-US" dirty="0" err="1" smtClean="0"/>
              <a:t>str.length</a:t>
            </a:r>
            <a:r>
              <a:rPr lang="en-US" dirty="0" smtClean="0"/>
              <a:t> == x; // typed parameters</a:t>
            </a:r>
          </a:p>
          <a:p>
            <a:r>
              <a:rPr lang="en-US" dirty="0" smtClean="0"/>
              <a:t>Statement lambdas,</a:t>
            </a:r>
          </a:p>
          <a:p>
            <a:pPr lvl="1"/>
            <a:r>
              <a:rPr lang="en-US" dirty="0" smtClean="0"/>
              <a:t>(input parameters) =&gt; { statements }</a:t>
            </a:r>
          </a:p>
          <a:p>
            <a:pPr lvl="1"/>
            <a:r>
              <a:rPr lang="en-US" dirty="0" smtClean="0"/>
              <a:t>The statements usually has side-effects, like setting properties on objects or doing </a:t>
            </a:r>
            <a:r>
              <a:rPr lang="en-US" dirty="0" err="1" smtClean="0"/>
              <a:t>Console.write</a:t>
            </a:r>
            <a:r>
              <a:rPr lang="en-US" dirty="0" smtClean="0"/>
              <a:t>(…)</a:t>
            </a:r>
          </a:p>
          <a:p>
            <a:r>
              <a:rPr lang="en-US" dirty="0" smtClean="0"/>
              <a:t>Lambdas </a:t>
            </a:r>
            <a:r>
              <a:rPr lang="en-US" dirty="0"/>
              <a:t>are used in method-based LINQ queries as arguments to standard query operator methods such </a:t>
            </a:r>
            <a:r>
              <a:rPr lang="en-US" dirty="0" smtClean="0"/>
              <a:t>as WHERE</a:t>
            </a:r>
          </a:p>
          <a:p>
            <a:pPr lvl="1"/>
            <a:r>
              <a:rPr lang="da-DK" dirty="0">
                <a:hlinkClick r:id="rId2"/>
              </a:rPr>
              <a:t>http://msdn.microsoft.com/en-us/library/vstudio/bb397687.aspx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0608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groups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>
                <a:hlinkClick r:id="rId2"/>
              </a:rPr>
              <a:t>http://</a:t>
            </a:r>
            <a:r>
              <a:rPr lang="da-DK" dirty="0" smtClean="0">
                <a:hlinkClick r:id="rId2"/>
              </a:rPr>
              <a:t>stackoverflow.com/questions/886822/what-is-a-method-group-in-c</a:t>
            </a:r>
            <a:endParaRPr lang="da-DK" dirty="0" smtClean="0"/>
          </a:p>
          <a:p>
            <a:r>
              <a:rPr lang="da-DK" dirty="0">
                <a:hlinkClick r:id="rId3"/>
              </a:rPr>
              <a:t>http://msdn.microsoft.com/en-us/library/aa691305(v=vs.71).aspx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6717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further readings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MSDN</a:t>
            </a:r>
          </a:p>
          <a:p>
            <a:pPr lvl="1"/>
            <a:r>
              <a:rPr lang="da-DK" dirty="0" smtClean="0">
                <a:hlinkClick r:id="rId2"/>
              </a:rPr>
              <a:t>http://msdn.microsoft.com/en-us/library/vstudio/bb882516.aspx</a:t>
            </a:r>
            <a:endParaRPr lang="da-DK" dirty="0" smtClean="0"/>
          </a:p>
          <a:p>
            <a:r>
              <a:rPr lang="en-US" dirty="0" smtClean="0"/>
              <a:t>MSDN</a:t>
            </a:r>
          </a:p>
          <a:p>
            <a:pPr lvl="1"/>
            <a:r>
              <a:rPr lang="da-DK" dirty="0" smtClean="0">
                <a:hlinkClick r:id="rId3"/>
              </a:rPr>
              <a:t>http://msdn.microsoft.com/en-us/library/orm-9780596516109-03-09.aspx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46049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10288</TotalTime>
  <Words>221</Words>
  <Application>Microsoft Office PowerPoint</Application>
  <PresentationFormat>Widescreen</PresentationFormat>
  <Paragraphs>56</Paragraphs>
  <Slides>8</Slides>
  <Notes>0</Notes>
  <HiddenSlides>2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Delegates, anonymous functions and lambda expressions</vt:lpstr>
      <vt:lpstr>Delegates, what is …</vt:lpstr>
      <vt:lpstr>The evolution of delegates</vt:lpstr>
      <vt:lpstr>Callback methods</vt:lpstr>
      <vt:lpstr>When to use delegates instead of interfaces</vt:lpstr>
      <vt:lpstr>Lambda expressions</vt:lpstr>
      <vt:lpstr>Method groups</vt:lpstr>
      <vt:lpstr>References and further readings</vt:lpstr>
    </vt:vector>
  </TitlesOfParts>
  <Company>Køge Handelsskole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Delegates, anonymous functions and lambda expressions</dc:title>
  <dc:creator>Anders Kristian Børjesson</dc:creator>
  <cp:lastModifiedBy>Anders Kristian Børjesson</cp:lastModifiedBy>
  <cp:revision>22</cp:revision>
  <dcterms:created xsi:type="dcterms:W3CDTF">2013-11-25T07:56:15Z</dcterms:created>
  <dcterms:modified xsi:type="dcterms:W3CDTF">2014-11-19T07:23:11Z</dcterms:modified>
</cp:coreProperties>
</file>